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79" r:id="rId5"/>
    <p:sldId id="280" r:id="rId6"/>
    <p:sldId id="259" r:id="rId7"/>
    <p:sldId id="260" r:id="rId8"/>
    <p:sldId id="261" r:id="rId9"/>
    <p:sldId id="262" r:id="rId10"/>
    <p:sldId id="263" r:id="rId11"/>
    <p:sldId id="272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7" r:id="rId20"/>
    <p:sldId id="271" r:id="rId21"/>
    <p:sldId id="281" r:id="rId22"/>
    <p:sldId id="282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106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EFB8F-329C-6544-B42C-4829A3DB75D0}" type="datetimeFigureOut">
              <a:rPr lang="en-US" smtClean="0"/>
              <a:t>9/3/14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DFB41-AE60-9E44-B3FE-9445D4A44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18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www.hendersoncountypublicschoolsnc.org</a:t>
            </a:r>
            <a:r>
              <a:rPr lang="en-US" dirty="0" smtClean="0"/>
              <a:t>/</a:t>
            </a:r>
            <a:r>
              <a:rPr lang="en-US" dirty="0" err="1" smtClean="0"/>
              <a:t>whh</a:t>
            </a:r>
            <a:r>
              <a:rPr lang="en-US" dirty="0" smtClean="0"/>
              <a:t>/act-plan-results/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75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thinkingabouttheact.wikispaces.com</a:t>
            </a:r>
            <a:r>
              <a:rPr lang="en-US" dirty="0" smtClean="0"/>
              <a:t>/file/view/ACT%20incentive%20chart.jpg/484400878/ACT%20incentive%20chart.jpg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95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www.act.org</a:t>
            </a:r>
            <a:r>
              <a:rPr lang="en-US" dirty="0" smtClean="0"/>
              <a:t>/</a:t>
            </a:r>
            <a:r>
              <a:rPr lang="en-US" dirty="0" err="1" smtClean="0"/>
              <a:t>qotd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04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1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70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572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err="1" smtClean="0"/>
              <a:t>http</a:t>
            </a:r>
            <a:r>
              <a:rPr lang="pt-BR" dirty="0" smtClean="0"/>
              <a:t>://</a:t>
            </a:r>
            <a:r>
              <a:rPr lang="pt-BR" dirty="0" err="1" smtClean="0"/>
              <a:t>vimeo.com</a:t>
            </a:r>
            <a:r>
              <a:rPr lang="pt-BR" dirty="0" smtClean="0"/>
              <a:t>/87618236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3DFB41-AE60-9E44-B3FE-9445D4A44CD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786E-B530-A448-8BB4-997904722C53}" type="datetimeFigureOut">
              <a:rPr lang="en-US" smtClean="0"/>
              <a:t>9/3/14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ECA30-4C13-8841-9EC0-AB5DEA18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.org/qotd/" TargetMode="External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vimeo.com/87618236" TargetMode="External"/><Relationship Id="rId4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jan.king@dpi.nc.go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ndersoncountypublicschoolsnc.org/whh/act-plan-results/" TargetMode="External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6105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Wide Strategies to Support Student Success on the 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Pisgah High School</a:t>
            </a:r>
          </a:p>
          <a:p>
            <a:r>
              <a:rPr lang="en-US" sz="1800" dirty="0" smtClean="0"/>
              <a:t>September</a:t>
            </a:r>
            <a:r>
              <a:rPr lang="en-US" sz="1800" dirty="0" smtClean="0"/>
              <a:t> </a:t>
            </a:r>
            <a:r>
              <a:rPr lang="en-US" sz="1800" dirty="0" smtClean="0"/>
              <a:t>2014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41777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6146" cy="1143004"/>
          </a:xfrm>
        </p:spPr>
        <p:txBody>
          <a:bodyPr/>
          <a:lstStyle/>
          <a:p>
            <a:r>
              <a:rPr lang="en-US" dirty="0" smtClean="0"/>
              <a:t>From ACT College Search App: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8915711"/>
              </p:ext>
            </p:extLst>
          </p:nvPr>
        </p:nvGraphicFramePr>
        <p:xfrm>
          <a:off x="603183" y="1417642"/>
          <a:ext cx="8229600" cy="489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College/University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Composite Score Range</a:t>
                      </a:r>
                      <a:endParaRPr lang="en-US" sz="24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UNC – Chapel Hill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27-31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NC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23-28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East</a:t>
                      </a:r>
                      <a:r>
                        <a:rPr lang="en-US" sz="2800" baseline="0" dirty="0" smtClean="0"/>
                        <a:t> Carolina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20 to 24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Appalachian State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21 to 26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Duke</a:t>
                      </a:r>
                      <a:r>
                        <a:rPr lang="en-US" sz="2800" baseline="0" dirty="0" smtClean="0"/>
                        <a:t> 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30 to 34</a:t>
                      </a:r>
                      <a:endParaRPr lang="en-US" sz="2800" dirty="0"/>
                    </a:p>
                  </a:txBody>
                  <a:tcPr/>
                </a:tc>
              </a:tr>
              <a:tr h="69933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Elon</a:t>
                      </a:r>
                      <a:r>
                        <a:rPr lang="en-US" sz="2800" dirty="0" smtClean="0"/>
                        <a:t> University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25 to 29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063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 Interpretive Guide</a:t>
            </a:r>
            <a:endParaRPr lang="en-US" dirty="0"/>
          </a:p>
        </p:txBody>
      </p:sp>
      <p:pic>
        <p:nvPicPr>
          <p:cNvPr id="4" name="Content Placeholder 3" descr="Use of PLA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0" b="-10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327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incentives?</a:t>
            </a:r>
            <a:endParaRPr lang="en-US" dirty="0"/>
          </a:p>
        </p:txBody>
      </p:sp>
      <p:pic>
        <p:nvPicPr>
          <p:cNvPr id="4" name="Content Placeholder 3" descr="Rutherford poster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835" r="-70835"/>
          <a:stretch>
            <a:fillRect/>
          </a:stretch>
        </p:blipFill>
        <p:spPr>
          <a:xfrm>
            <a:off x="457200" y="161583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594478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of the Day</a:t>
            </a:r>
            <a:endParaRPr lang="en-US" dirty="0"/>
          </a:p>
        </p:txBody>
      </p:sp>
      <p:pic>
        <p:nvPicPr>
          <p:cNvPr id="4" name="Content Placeholder 3" descr="QOTD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795" r="-307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8057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Time: Fluency Matters</a:t>
            </a:r>
            <a:endParaRPr lang="en-US" dirty="0"/>
          </a:p>
        </p:txBody>
      </p:sp>
      <p:pic>
        <p:nvPicPr>
          <p:cNvPr id="4" name="Content Placeholder 3" descr="Description ACT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8" b="-94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0349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English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620" r="-136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7594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Exposure to Format</a:t>
            </a:r>
            <a:endParaRPr lang="en-US" dirty="0"/>
          </a:p>
        </p:txBody>
      </p:sp>
      <p:pic>
        <p:nvPicPr>
          <p:cNvPr id="4" name="Content Placeholder 3" descr="Science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723" r="-25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5100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 / SAT Comparison</a:t>
            </a:r>
            <a:endParaRPr lang="en-US" dirty="0"/>
          </a:p>
        </p:txBody>
      </p:sp>
      <p:pic>
        <p:nvPicPr>
          <p:cNvPr id="4" name="Content Placeholder 3" descr="SAT Comparison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29" r="-375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3023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College Readiness Standards</a:t>
            </a:r>
            <a:endParaRPr lang="en-US" dirty="0"/>
          </a:p>
        </p:txBody>
      </p:sp>
      <p:pic>
        <p:nvPicPr>
          <p:cNvPr id="4" name="Content Placeholder 3" descr="Readiness Standards.tif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954" r="-26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8613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 Prep for</a:t>
            </a:r>
            <a:br>
              <a:rPr lang="en-US" dirty="0" smtClean="0"/>
            </a:br>
            <a:r>
              <a:rPr lang="en-US" dirty="0" smtClean="0"/>
              <a:t>Make-Up Attendance Time</a:t>
            </a:r>
            <a:endParaRPr lang="en-US" dirty="0"/>
          </a:p>
        </p:txBody>
      </p:sp>
      <p:pic>
        <p:nvPicPr>
          <p:cNvPr id="4" name="Content Placeholder 3" descr="ACT-Prep1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23" r="-83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550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ThinkingAboutTheACT.wikispaces.com</a:t>
            </a:r>
            <a:endParaRPr lang="en-US" dirty="0"/>
          </a:p>
        </p:txBody>
      </p:sp>
      <p:pic>
        <p:nvPicPr>
          <p:cNvPr id="11" name="Picture 10" descr="ACT Screen shot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828" y="1417638"/>
            <a:ext cx="6535949" cy="499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96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Motivate</a:t>
            </a:r>
            <a:endParaRPr lang="en-US" dirty="0"/>
          </a:p>
        </p:txBody>
      </p:sp>
      <p:pic>
        <p:nvPicPr>
          <p:cNvPr id="4" name="Content Placeholder 3" descr="Rock AC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85" r="-9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0882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Eye Candy</a:t>
            </a:r>
            <a:endParaRPr lang="en-US" dirty="0"/>
          </a:p>
        </p:txBody>
      </p:sp>
      <p:pic>
        <p:nvPicPr>
          <p:cNvPr id="4" name="Content Placeholder 3" descr="GPA Poster WCU.pdf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8" r="-7738"/>
          <a:stretch>
            <a:fillRect/>
          </a:stretch>
        </p:blipFill>
        <p:spPr/>
      </p:pic>
      <p:pic>
        <p:nvPicPr>
          <p:cNvPr id="6" name="Content Placeholder 5" descr="GPA Poster UNC.pdf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38" r="-77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6417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Eye Candy</a:t>
            </a:r>
            <a:endParaRPr lang="en-US" dirty="0"/>
          </a:p>
        </p:txBody>
      </p:sp>
      <p:pic>
        <p:nvPicPr>
          <p:cNvPr id="8" name="Content Placeholder 7" descr="cafeteria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33726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Me: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5275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 smtClean="0"/>
              <a:t>Jan King</a:t>
            </a:r>
          </a:p>
          <a:p>
            <a:pPr marL="0" indent="0" algn="ctr">
              <a:buNone/>
            </a:pPr>
            <a:r>
              <a:rPr lang="en-US" sz="3600" dirty="0" smtClean="0"/>
              <a:t>NC Department of Public Instruction</a:t>
            </a:r>
          </a:p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>
                <a:hlinkClick r:id="rId2"/>
              </a:rPr>
              <a:t>jan.king@dpi.nc.gov</a:t>
            </a: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(828) 606-0177</a:t>
            </a:r>
          </a:p>
          <a:p>
            <a:pPr marL="0" indent="0" algn="ctr">
              <a:buNone/>
            </a:pPr>
            <a:r>
              <a:rPr lang="en-US" sz="3600" dirty="0" smtClean="0"/>
              <a:t>On Twitter @jan4tarheels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73354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the ACT instead of the SAT?</a:t>
            </a:r>
          </a:p>
          <a:p>
            <a:r>
              <a:rPr lang="en-US" dirty="0" smtClean="0"/>
              <a:t>How does </a:t>
            </a:r>
            <a:r>
              <a:rPr lang="en-US" dirty="0" smtClean="0"/>
              <a:t>your</a:t>
            </a:r>
            <a:r>
              <a:rPr lang="en-US" dirty="0" smtClean="0"/>
              <a:t> </a:t>
            </a:r>
            <a:r>
              <a:rPr lang="en-US" dirty="0" smtClean="0"/>
              <a:t>course content align?</a:t>
            </a:r>
          </a:p>
          <a:p>
            <a:r>
              <a:rPr lang="en-US" dirty="0" smtClean="0"/>
              <a:t>How does ACT success impact students?</a:t>
            </a:r>
          </a:p>
          <a:p>
            <a:r>
              <a:rPr lang="en-US" dirty="0" smtClean="0"/>
              <a:t>Do </a:t>
            </a:r>
            <a:r>
              <a:rPr lang="en-US" dirty="0" smtClean="0"/>
              <a:t>ALL staff </a:t>
            </a:r>
            <a:r>
              <a:rPr lang="en-US" dirty="0" smtClean="0"/>
              <a:t>know </a:t>
            </a:r>
            <a:r>
              <a:rPr lang="en-US" dirty="0" smtClean="0"/>
              <a:t>the content of ACT?</a:t>
            </a:r>
          </a:p>
          <a:p>
            <a:r>
              <a:rPr lang="en-US" dirty="0" smtClean="0"/>
              <a:t>Do </a:t>
            </a:r>
            <a:r>
              <a:rPr lang="en-US" dirty="0" smtClean="0"/>
              <a:t>ALL</a:t>
            </a:r>
            <a:r>
              <a:rPr lang="en-US" dirty="0" smtClean="0"/>
              <a:t> </a:t>
            </a:r>
            <a:r>
              <a:rPr lang="en-US" dirty="0" smtClean="0"/>
              <a:t>staff know the benchmark?</a:t>
            </a:r>
          </a:p>
          <a:p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989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ü"/>
            </a:pPr>
            <a:r>
              <a:rPr lang="en-US" dirty="0" smtClean="0"/>
              <a:t>Why the ACT instead of the SAT?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</a:t>
            </a:r>
            <a:r>
              <a:rPr lang="en-US" dirty="0" smtClean="0"/>
              <a:t>your</a:t>
            </a:r>
            <a:r>
              <a:rPr lang="en-US" dirty="0" smtClean="0"/>
              <a:t> </a:t>
            </a:r>
            <a:r>
              <a:rPr lang="en-US" dirty="0" smtClean="0"/>
              <a:t>course content align?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ACT success impact students?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Do </a:t>
            </a:r>
            <a:r>
              <a:rPr lang="en-US" dirty="0" smtClean="0"/>
              <a:t>ALL staff </a:t>
            </a:r>
            <a:r>
              <a:rPr lang="en-US" dirty="0" smtClean="0"/>
              <a:t>know </a:t>
            </a:r>
            <a:r>
              <a:rPr lang="en-US" dirty="0" smtClean="0"/>
              <a:t>the content of ACT?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Do </a:t>
            </a:r>
            <a:r>
              <a:rPr lang="en-US" dirty="0" smtClean="0"/>
              <a:t>ALL</a:t>
            </a:r>
            <a:r>
              <a:rPr lang="en-US" dirty="0" smtClean="0"/>
              <a:t> </a:t>
            </a:r>
            <a:r>
              <a:rPr lang="en-US" dirty="0" smtClean="0"/>
              <a:t>staff know the benchmark?</a:t>
            </a:r>
          </a:p>
          <a:p>
            <a:pPr>
              <a:buFont typeface="Wingdings" charset="2"/>
              <a:buChar char="ü"/>
            </a:pPr>
            <a:r>
              <a:rPr lang="en-US" dirty="0" smtClean="0"/>
              <a:t>How does it impact the HS accountability model?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Just so we know…</a:t>
            </a:r>
            <a:endParaRPr lang="en-US" dirty="0"/>
          </a:p>
        </p:txBody>
      </p:sp>
      <p:pic>
        <p:nvPicPr>
          <p:cNvPr id="2" name="Content Placeholder 1" descr="HS Accountability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322" r="-593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407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2461"/>
          </a:xfrm>
        </p:spPr>
        <p:txBody>
          <a:bodyPr/>
          <a:lstStyle/>
          <a:p>
            <a:r>
              <a:rPr lang="en-US" dirty="0" smtClean="0"/>
              <a:t>What doors open with ACT success?</a:t>
            </a:r>
          </a:p>
          <a:p>
            <a:r>
              <a:rPr lang="en-US" dirty="0" smtClean="0"/>
              <a:t>What’s in it for me?</a:t>
            </a:r>
          </a:p>
          <a:p>
            <a:r>
              <a:rPr lang="en-US" dirty="0" smtClean="0"/>
              <a:t>What are the benchmarks for my post-high school plans?</a:t>
            </a:r>
          </a:p>
          <a:p>
            <a:r>
              <a:rPr lang="en-US" dirty="0" smtClean="0"/>
              <a:t>What content is on the ACT?</a:t>
            </a:r>
          </a:p>
          <a:p>
            <a:r>
              <a:rPr lang="en-US" dirty="0" smtClean="0"/>
              <a:t>Should I guess on the ones I don’t know?</a:t>
            </a:r>
          </a:p>
          <a:p>
            <a:r>
              <a:rPr lang="en-US" dirty="0" smtClean="0"/>
              <a:t>Is it timed?</a:t>
            </a:r>
          </a:p>
          <a:p>
            <a:r>
              <a:rPr lang="en-US" dirty="0" smtClean="0"/>
              <a:t>What is the format?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28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Educate Your Parents/Guardians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0582"/>
            <a:ext cx="8229600" cy="4525963"/>
          </a:xfrm>
        </p:spPr>
        <p:txBody>
          <a:bodyPr/>
          <a:lstStyle/>
          <a:p>
            <a:r>
              <a:rPr lang="en-US" dirty="0" smtClean="0"/>
              <a:t>How does ACT compare to SAT?</a:t>
            </a:r>
          </a:p>
          <a:p>
            <a:r>
              <a:rPr lang="en-US" dirty="0" smtClean="0"/>
              <a:t>What do the PLAN scores mean?</a:t>
            </a:r>
          </a:p>
          <a:p>
            <a:r>
              <a:rPr lang="en-US" dirty="0" smtClean="0"/>
              <a:t>What’s in it for them?</a:t>
            </a:r>
          </a:p>
          <a:p>
            <a:r>
              <a:rPr lang="en-US" dirty="0" smtClean="0"/>
              <a:t>What kind of ACT score is needed for their student’s post high school plans?</a:t>
            </a:r>
          </a:p>
          <a:p>
            <a:r>
              <a:rPr lang="en-US" dirty="0" smtClean="0"/>
              <a:t>How can they be supportive?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180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Sophomore Year: PLAN results</a:t>
            </a:r>
            <a:endParaRPr lang="en-US" dirty="0"/>
          </a:p>
        </p:txBody>
      </p:sp>
      <p:pic>
        <p:nvPicPr>
          <p:cNvPr id="4" name="Content Placeholder 3" descr="Video Screen shot.tiff">
            <a:hlinkClick r:id="rId3"/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89" b="-9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965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When using PLAN, consider: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How do you share the report with students?</a:t>
            </a:r>
          </a:p>
          <a:p>
            <a:r>
              <a:rPr lang="en-US" dirty="0" smtClean="0"/>
              <a:t>How do you share the reports with staff?</a:t>
            </a:r>
          </a:p>
          <a:p>
            <a:r>
              <a:rPr lang="en-US" dirty="0" smtClean="0"/>
              <a:t>How do you share the reports with parents?</a:t>
            </a:r>
          </a:p>
          <a:p>
            <a:r>
              <a:rPr lang="en-US" dirty="0" smtClean="0"/>
              <a:t>How do the reports inform instruction?</a:t>
            </a:r>
          </a:p>
          <a:p>
            <a:r>
              <a:rPr lang="en-US" dirty="0" smtClean="0"/>
              <a:t>Strategic scheduling options</a:t>
            </a:r>
          </a:p>
          <a:p>
            <a:r>
              <a:rPr lang="en-US" dirty="0" smtClean="0"/>
              <a:t>How do you “hook” students into caring?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928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1055</TotalTime>
  <Words>445</Words>
  <Application>Microsoft Macintosh PowerPoint</Application>
  <PresentationFormat>On-screen Show (4:3)</PresentationFormat>
  <Paragraphs>91</Paragraphs>
  <Slides>23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Black</vt:lpstr>
      <vt:lpstr>School Wide Strategies to Support Student Success on the ACT</vt:lpstr>
      <vt:lpstr>ThinkingAboutTheACT.wikispaces.com</vt:lpstr>
      <vt:lpstr>Just so we know…</vt:lpstr>
      <vt:lpstr>Just so we know…</vt:lpstr>
      <vt:lpstr>Just so we know…</vt:lpstr>
      <vt:lpstr>Educate Your Students</vt:lpstr>
      <vt:lpstr>Educate Your Parents/Guardians</vt:lpstr>
      <vt:lpstr>Sophomore Year: PLAN results</vt:lpstr>
      <vt:lpstr>When using PLAN, consider:</vt:lpstr>
      <vt:lpstr>From ACT College Search App:</vt:lpstr>
      <vt:lpstr>PLAN Interpretive Guide</vt:lpstr>
      <vt:lpstr>What about incentives?</vt:lpstr>
      <vt:lpstr>Question of the Day</vt:lpstr>
      <vt:lpstr>Time: Fluency Matters</vt:lpstr>
      <vt:lpstr>Exposure to Format</vt:lpstr>
      <vt:lpstr>Exposure to Format</vt:lpstr>
      <vt:lpstr>ACT / SAT Comparison</vt:lpstr>
      <vt:lpstr>College Readiness Standards</vt:lpstr>
      <vt:lpstr>ACT Prep for Make-Up Attendance Time</vt:lpstr>
      <vt:lpstr>Motivate</vt:lpstr>
      <vt:lpstr>Eye Candy</vt:lpstr>
      <vt:lpstr>Eye Candy</vt:lpstr>
      <vt:lpstr>Contact Me:</vt:lpstr>
    </vt:vector>
  </TitlesOfParts>
  <Company>NCDPI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Schoolwide Strategies to Support Student Success on the ACT</dc:title>
  <dc:creator>Jan King</dc:creator>
  <cp:lastModifiedBy>Jan King</cp:lastModifiedBy>
  <cp:revision>27</cp:revision>
  <dcterms:created xsi:type="dcterms:W3CDTF">2014-03-01T14:47:59Z</dcterms:created>
  <dcterms:modified xsi:type="dcterms:W3CDTF">2014-09-03T15:48:31Z</dcterms:modified>
</cp:coreProperties>
</file>